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16EE70-1763-4C75-9E42-859F4C17A462}" v="27" dt="2023-09-19T12:20:22.5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iu-Ioan Berar" userId="48470a6352ab0346" providerId="LiveId" clId="{0216EE70-1763-4C75-9E42-859F4C17A462}"/>
    <pc:docChg chg="modSld">
      <pc:chgData name="Antoniu-Ioan Berar" userId="48470a6352ab0346" providerId="LiveId" clId="{0216EE70-1763-4C75-9E42-859F4C17A462}" dt="2023-09-19T12:20:22.536" v="28" actId="14100"/>
      <pc:docMkLst>
        <pc:docMk/>
      </pc:docMkLst>
      <pc:sldChg chg="modSp">
        <pc:chgData name="Antoniu-Ioan Berar" userId="48470a6352ab0346" providerId="LiveId" clId="{0216EE70-1763-4C75-9E42-859F4C17A462}" dt="2023-09-19T12:18:06.656" v="9" actId="1076"/>
        <pc:sldMkLst>
          <pc:docMk/>
          <pc:sldMk cId="0" sldId="264"/>
        </pc:sldMkLst>
        <pc:picChg chg="mod">
          <ac:chgData name="Antoniu-Ioan Berar" userId="48470a6352ab0346" providerId="LiveId" clId="{0216EE70-1763-4C75-9E42-859F4C17A462}" dt="2023-09-19T12:18:06.656" v="9" actId="1076"/>
          <ac:picMkLst>
            <pc:docMk/>
            <pc:sldMk cId="0" sldId="264"/>
            <ac:picMk id="26627" creationId="{383072D9-1869-0DB5-6A04-E32329785761}"/>
          </ac:picMkLst>
        </pc:picChg>
        <pc:picChg chg="mod">
          <ac:chgData name="Antoniu-Ioan Berar" userId="48470a6352ab0346" providerId="LiveId" clId="{0216EE70-1763-4C75-9E42-859F4C17A462}" dt="2023-09-19T12:18:02.286" v="8" actId="1076"/>
          <ac:picMkLst>
            <pc:docMk/>
            <pc:sldMk cId="0" sldId="264"/>
            <ac:picMk id="26628" creationId="{0A1EA0DD-1B3D-275B-6B27-C59EE0B62FDB}"/>
          </ac:picMkLst>
        </pc:picChg>
        <pc:picChg chg="mod">
          <ac:chgData name="Antoniu-Ioan Berar" userId="48470a6352ab0346" providerId="LiveId" clId="{0216EE70-1763-4C75-9E42-859F4C17A462}" dt="2023-09-19T12:17:58.317" v="7" actId="1076"/>
          <ac:picMkLst>
            <pc:docMk/>
            <pc:sldMk cId="0" sldId="264"/>
            <ac:picMk id="26629" creationId="{B3395ED4-B5AF-2FFD-D27B-435E364FA5C8}"/>
          </ac:picMkLst>
        </pc:picChg>
      </pc:sldChg>
      <pc:sldChg chg="modSp">
        <pc:chgData name="Antoniu-Ioan Berar" userId="48470a6352ab0346" providerId="LiveId" clId="{0216EE70-1763-4C75-9E42-859F4C17A462}" dt="2023-09-19T12:20:22.536" v="28" actId="14100"/>
        <pc:sldMkLst>
          <pc:docMk/>
          <pc:sldMk cId="0" sldId="265"/>
        </pc:sldMkLst>
        <pc:spChg chg="mod">
          <ac:chgData name="Antoniu-Ioan Berar" userId="48470a6352ab0346" providerId="LiveId" clId="{0216EE70-1763-4C75-9E42-859F4C17A462}" dt="2023-09-19T12:20:13.076" v="27" actId="14100"/>
          <ac:spMkLst>
            <pc:docMk/>
            <pc:sldMk cId="0" sldId="265"/>
            <ac:spMk id="2" creationId="{80820D1C-5780-34C1-2965-3F11AD9A238A}"/>
          </ac:spMkLst>
        </pc:spChg>
        <pc:picChg chg="mod">
          <ac:chgData name="Antoniu-Ioan Berar" userId="48470a6352ab0346" providerId="LiveId" clId="{0216EE70-1763-4C75-9E42-859F4C17A462}" dt="2023-09-19T12:20:22.536" v="28" actId="14100"/>
          <ac:picMkLst>
            <pc:docMk/>
            <pc:sldMk cId="0" sldId="265"/>
            <ac:picMk id="27651" creationId="{2A03B048-CC6C-FEB3-B415-127A2FC375A8}"/>
          </ac:picMkLst>
        </pc:picChg>
      </pc:sldChg>
      <pc:sldChg chg="modSp">
        <pc:chgData name="Antoniu-Ioan Berar" userId="48470a6352ab0346" providerId="LiveId" clId="{0216EE70-1763-4C75-9E42-859F4C17A462}" dt="2023-09-19T12:18:48.216" v="12" actId="1076"/>
        <pc:sldMkLst>
          <pc:docMk/>
          <pc:sldMk cId="0" sldId="266"/>
        </pc:sldMkLst>
        <pc:picChg chg="mod">
          <ac:chgData name="Antoniu-Ioan Berar" userId="48470a6352ab0346" providerId="LiveId" clId="{0216EE70-1763-4C75-9E42-859F4C17A462}" dt="2023-09-19T12:18:34.826" v="10" actId="14100"/>
          <ac:picMkLst>
            <pc:docMk/>
            <pc:sldMk cId="0" sldId="266"/>
            <ac:picMk id="28675" creationId="{E4B5D3B3-7B05-8503-6542-F895DAF55950}"/>
          </ac:picMkLst>
        </pc:picChg>
        <pc:picChg chg="mod">
          <ac:chgData name="Antoniu-Ioan Berar" userId="48470a6352ab0346" providerId="LiveId" clId="{0216EE70-1763-4C75-9E42-859F4C17A462}" dt="2023-09-19T12:18:48.216" v="12" actId="1076"/>
          <ac:picMkLst>
            <pc:docMk/>
            <pc:sldMk cId="0" sldId="266"/>
            <ac:picMk id="28676" creationId="{F9317D8F-B586-0634-7036-9337F3739259}"/>
          </ac:picMkLst>
        </pc:picChg>
      </pc:sldChg>
      <pc:sldChg chg="modSp mod">
        <pc:chgData name="Antoniu-Ioan Berar" userId="48470a6352ab0346" providerId="LiveId" clId="{0216EE70-1763-4C75-9E42-859F4C17A462}" dt="2023-09-19T12:19:42.156" v="22" actId="1076"/>
        <pc:sldMkLst>
          <pc:docMk/>
          <pc:sldMk cId="0" sldId="269"/>
        </pc:sldMkLst>
        <pc:spChg chg="mod">
          <ac:chgData name="Antoniu-Ioan Berar" userId="48470a6352ab0346" providerId="LiveId" clId="{0216EE70-1763-4C75-9E42-859F4C17A462}" dt="2023-09-19T12:19:42.156" v="22" actId="1076"/>
          <ac:spMkLst>
            <pc:docMk/>
            <pc:sldMk cId="0" sldId="269"/>
            <ac:spMk id="31746" creationId="{504DF8C1-6C95-0F5A-7E37-053013992B03}"/>
          </ac:spMkLst>
        </pc:spChg>
        <pc:picChg chg="mod">
          <ac:chgData name="Antoniu-Ioan Berar" userId="48470a6352ab0346" providerId="LiveId" clId="{0216EE70-1763-4C75-9E42-859F4C17A462}" dt="2023-09-19T12:19:09.281" v="15" actId="14100"/>
          <ac:picMkLst>
            <pc:docMk/>
            <pc:sldMk cId="0" sldId="269"/>
            <ac:picMk id="31747" creationId="{B714CB09-BF8E-A422-087F-805C2B982899}"/>
          </ac:picMkLst>
        </pc:picChg>
      </pc:sldChg>
    </pc:docChg>
  </pc:docChgLst>
  <pc:docChgLst>
    <pc:chgData name="Antoniu-Ioan Berar" userId="48470a6352ab0346" providerId="LiveId" clId="{0C779C0D-7A44-4D6F-926F-A9280BE5C5DD}"/>
    <pc:docChg chg="modSld">
      <pc:chgData name="Antoniu-Ioan Berar" userId="48470a6352ab0346" providerId="LiveId" clId="{0C779C0D-7A44-4D6F-926F-A9280BE5C5DD}" dt="2023-09-15T10:42:24.558" v="3" actId="1076"/>
      <pc:docMkLst>
        <pc:docMk/>
      </pc:docMkLst>
      <pc:sldChg chg="addSp modSp mod">
        <pc:chgData name="Antoniu-Ioan Berar" userId="48470a6352ab0346" providerId="LiveId" clId="{0C779C0D-7A44-4D6F-926F-A9280BE5C5DD}" dt="2023-09-15T10:42:24.558" v="3" actId="1076"/>
        <pc:sldMkLst>
          <pc:docMk/>
          <pc:sldMk cId="0" sldId="256"/>
        </pc:sldMkLst>
        <pc:spChg chg="add mod">
          <ac:chgData name="Antoniu-Ioan Berar" userId="48470a6352ab0346" providerId="LiveId" clId="{0C779C0D-7A44-4D6F-926F-A9280BE5C5DD}" dt="2023-09-15T10:42:16.781" v="1" actId="1076"/>
          <ac:spMkLst>
            <pc:docMk/>
            <pc:sldMk cId="0" sldId="256"/>
            <ac:spMk id="4" creationId="{789DFC05-EEF1-9BF4-D069-DE0B6893352D}"/>
          </ac:spMkLst>
        </pc:spChg>
        <pc:spChg chg="mod">
          <ac:chgData name="Antoniu-Ioan Berar" userId="48470a6352ab0346" providerId="LiveId" clId="{0C779C0D-7A44-4D6F-926F-A9280BE5C5DD}" dt="2023-09-15T10:42:24.558" v="3" actId="1076"/>
          <ac:spMkLst>
            <pc:docMk/>
            <pc:sldMk cId="0" sldId="256"/>
            <ac:spMk id="18435" creationId="{F7132C6B-D05E-E693-8952-154560EB31C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>
            <a:extLst>
              <a:ext uri="{FF2B5EF4-FFF2-40B4-BE49-F238E27FC236}">
                <a16:creationId xmlns:a16="http://schemas.microsoft.com/office/drawing/2014/main" id="{BE4DC96F-27A4-73C3-575A-79FB64CD2636}"/>
              </a:ext>
            </a:extLst>
          </p:cNvPr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A6CCA66-330F-0332-D4F2-193C4455E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2A515-5251-4FF5-9DAC-DD615C9DD23E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391383F-0B67-0F8B-93ED-3D1FA0FEA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B18A30-4B0B-3E36-C6D1-1A42A1650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040AC-4099-4172-A0B8-E8C9EF067E5D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32641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2EEC3E17-970F-235D-20B8-2B1E2710EAD6}"/>
              </a:ext>
            </a:extLst>
          </p:cNvPr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50EA48-5FBB-3C77-2CBB-AE3493AED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DD2CE-F699-44AB-89F5-9A0C2B41BF73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353A079-0B5F-7683-9FCE-D924CEAA3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EC25CCA-85F0-76C2-E0ED-56A87754E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C2432-DE94-438B-B6EF-086A84BD76FB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73000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4341B5D7-2D70-74DD-C21A-C89C9E44E7D1}"/>
              </a:ext>
            </a:extLst>
          </p:cNvPr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DDCEEEA6-E082-FAC1-D08E-69A6A0ACA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n-US" altLang="en-US" sz="8000">
                <a:solidFill>
                  <a:schemeClr val="accent1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35">
            <a:extLst>
              <a:ext uri="{FF2B5EF4-FFF2-40B4-BE49-F238E27FC236}">
                <a16:creationId xmlns:a16="http://schemas.microsoft.com/office/drawing/2014/main" id="{08B4EE79-4472-19DA-5C96-B225CFAB5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n-US" altLang="en-US" sz="8000">
                <a:solidFill>
                  <a:schemeClr val="accent1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FAA3D05-8150-1C40-DCFB-D4A46633868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0994E-E612-4A75-BC4D-2D57E08B93C4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573501F-EA7F-031E-4B7C-39F5838745F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AE23C4C-5150-5FFC-091B-655066903A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48485-0132-4CD7-9FD8-E4A6C475CE17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23761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CE7888A2-AA27-C7BE-FD9C-89AFAE475A04}"/>
              </a:ext>
            </a:extLst>
          </p:cNvPr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11DC45-888D-74B3-BCCC-2DB6A4A0A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17EDE-9DAD-40F8-A0E2-AC12C448ACA7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D382DE-8981-E4B5-A986-FC6B00BA6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4BF8EE-A7CF-7072-8EA8-E3D310302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0DC09-87C4-4C31-824C-0A1D4EC6E185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810076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221C6CF6-F5C9-6ACD-BA1B-63B0EF3DBAD4}"/>
              </a:ext>
            </a:extLst>
          </p:cNvPr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7CE18469-EAEB-CFA1-8B07-37F08AF33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n-US" altLang="en-US" sz="8000">
                <a:solidFill>
                  <a:schemeClr val="accent1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5" name="TextBox 35">
            <a:extLst>
              <a:ext uri="{FF2B5EF4-FFF2-40B4-BE49-F238E27FC236}">
                <a16:creationId xmlns:a16="http://schemas.microsoft.com/office/drawing/2014/main" id="{3C543AE0-8BF6-8C2A-279E-C17168A1F0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n-US" altLang="en-US" sz="8000">
                <a:solidFill>
                  <a:schemeClr val="accent1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446E1D2D-BAAE-78D5-7B95-85690E81ED2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BC93-C8C1-4B75-A2C7-A4D6D17BDAD0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E2D93178-5658-404B-2153-B8F5DD735EA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984D8437-9DF9-AC79-9ED3-CA5E53200A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CEBDC-D5F3-4983-A654-B28770EBE287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907137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017FBFAB-D88F-59B4-0604-8CCC6B35211C}"/>
              </a:ext>
            </a:extLst>
          </p:cNvPr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9F32D7-3A39-5717-A8FA-6C7B84DA94F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19C28-EDB6-43C6-8C98-656489E6CE56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11A27A-8627-2B72-BCD1-6D2C90995C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5F085D-F7F6-EFEC-08B3-5E73352A7B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310C8-7D22-488B-B665-2DB2F6B263BB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714867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36AF7CFD-99BC-9647-6396-D907D47CA34E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1BA2192-F7C7-D462-5FF6-58DAC0808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05FCF-18AE-4E81-9AB6-2B0B9206003C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F1130CF-C4C0-E13D-CC4E-44E3534F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FBDF1A8-75E1-8E5C-4DB8-E40D7D2C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836F-6873-4EFE-9919-8FBBBAE42973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961554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3781EAD6-AF38-48A6-8279-BEF274335335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82D1805-E1EF-18CC-47C9-D19C04020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2B7EB-3EE8-4318-82CC-F70AE9B910B2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1079B2-2B16-07F4-C791-69AA82735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E65B0D4-8017-C023-D587-20FB3C76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6B22-B131-4F7F-9C5A-2D9EEA9871B4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871209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A2297012-9756-6115-770F-383D5281DF81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052F438-BB11-0B71-47E4-673734D19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B4258-3DAA-42B1-9090-5B06FBD515BA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4BF757-B1BF-442E-A8BC-2EA6BF7F3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012391-7966-2352-FF2F-7B313C5DF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D1C34-8650-4397-AFEE-6BD7BC45076D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09234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2AC0C9CE-07C8-59CB-BC47-420567B81D63}"/>
              </a:ext>
            </a:extLst>
          </p:cNvPr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318FFCA-0EC2-C6D6-30C3-BD3CC8205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C8920-6DBE-4687-9055-8633594D85F4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AF9495-3F27-7519-5BAE-3D9766A8E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8BE15BF-5F5C-E170-F0E6-80D71A414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39CC2-B281-4064-B1E6-AF29E4A302CA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769986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7A5AD812-7F6B-5F37-0A25-80EA46F1E247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748CB7-3BF7-A1FD-D691-0E9880600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FD95-AB08-4CF9-8FC9-3CAD94B6FA4B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9B6B2B-328E-B768-4EA1-EBE9749E5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C1848E-8C57-5ABC-D600-E2EE47FC4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D2612-902F-4BF8-B5F9-02BAB2A9230D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06624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7ECA5378-8805-96A7-2D75-955D9BA0A7CA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04355B-40FF-920E-DFE6-A93A3D3E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B104C-F640-42EA-9B17-394A22FDCF86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4242B6-B1DC-3665-5173-66333F6E3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5AFB84D-36F4-F192-C90B-A88874C2B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B2A8D-00B9-4973-8A8E-981960F61E9D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455146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C52601AF-D880-114E-EAB0-09086FE8FAB6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5BFA942D-A9BF-5712-84B3-BF3E542C7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B0FBB-B06B-4D3E-812C-89A15E4B36F9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F00C9C7C-E024-2DB1-17F3-079FCBF73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C6B54BBA-1BA5-FB00-3D3E-C9E4DF90B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D7544-8689-485A-BF7C-67C26DBD397E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83140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0EE9B65E-4351-4731-FB31-D20BF121DF87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81B9DA8-1DC5-90D5-F822-2F8B2B791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97259-94C0-45AA-B070-C93F83CA4430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5F65547-A5D9-1708-DD03-717012422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0693DD6B-2297-3C19-5FF9-E177AF1F6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8330E-1FE7-4BBE-893F-5CDEBDBE9362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043455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875E01B2-8E4C-3321-342D-FFB028E22967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EF734D40-D4A3-DFF1-DF40-5E2D20228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49691-4402-4565-80D6-BFA407E803E2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2485894-001F-C423-B4B9-7ECB70FCB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4177B588-34B4-7C77-9252-DD39E58D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549C0-58AF-4EC2-BB4C-F2A119823DAE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097386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4AC64F53-BDAB-F543-BD0C-F8A2865A35C9}"/>
              </a:ext>
            </a:extLst>
          </p:cNvPr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3E804D31-24E3-20A0-AAE5-4983F6375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B72FF-4ACF-472C-8300-07BE221F3E57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0F8814BC-F3AF-BE2E-F36B-D686B7568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56262F4A-C4B3-C67A-7ABE-AE368DE1E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E3AE7-7F99-4433-8E8E-B3EFD442C6D1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288048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>
            <a:extLst>
              <a:ext uri="{FF2B5EF4-FFF2-40B4-BE49-F238E27FC236}">
                <a16:creationId xmlns:a16="http://schemas.microsoft.com/office/drawing/2014/main" id="{475FB66B-13AC-7261-AAE0-56ACF7D7D416}"/>
              </a:ext>
            </a:extLst>
          </p:cNvPr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>
              <a:extLst>
                <a:ext uri="{FF2B5EF4-FFF2-40B4-BE49-F238E27FC236}">
                  <a16:creationId xmlns:a16="http://schemas.microsoft.com/office/drawing/2014/main" id="{F13DA426-0A4A-25FA-973C-2FED8F96D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12">
              <a:extLst>
                <a:ext uri="{FF2B5EF4-FFF2-40B4-BE49-F238E27FC236}">
                  <a16:creationId xmlns:a16="http://schemas.microsoft.com/office/drawing/2014/main" id="{924F2A7C-4728-8D88-4071-09E5A0326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13">
              <a:extLst>
                <a:ext uri="{FF2B5EF4-FFF2-40B4-BE49-F238E27FC236}">
                  <a16:creationId xmlns:a16="http://schemas.microsoft.com/office/drawing/2014/main" id="{A1F668FC-BB3B-4599-FDD3-672ECC4F9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14">
              <a:extLst>
                <a:ext uri="{FF2B5EF4-FFF2-40B4-BE49-F238E27FC236}">
                  <a16:creationId xmlns:a16="http://schemas.microsoft.com/office/drawing/2014/main" id="{7F0EE6B9-55A3-FE78-8666-69515C719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15">
              <a:extLst>
                <a:ext uri="{FF2B5EF4-FFF2-40B4-BE49-F238E27FC236}">
                  <a16:creationId xmlns:a16="http://schemas.microsoft.com/office/drawing/2014/main" id="{9C8A87DC-506F-C5D6-FE96-477A365C9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16">
              <a:extLst>
                <a:ext uri="{FF2B5EF4-FFF2-40B4-BE49-F238E27FC236}">
                  <a16:creationId xmlns:a16="http://schemas.microsoft.com/office/drawing/2014/main" id="{E8046C6D-C9BF-8885-9B11-D0251AD0E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17">
              <a:extLst>
                <a:ext uri="{FF2B5EF4-FFF2-40B4-BE49-F238E27FC236}">
                  <a16:creationId xmlns:a16="http://schemas.microsoft.com/office/drawing/2014/main" id="{24DCAC8F-9052-F7EE-4497-27687F7AA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18">
              <a:extLst>
                <a:ext uri="{FF2B5EF4-FFF2-40B4-BE49-F238E27FC236}">
                  <a16:creationId xmlns:a16="http://schemas.microsoft.com/office/drawing/2014/main" id="{97955E37-2999-ED81-DEF3-B8B6E07C6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19">
              <a:extLst>
                <a:ext uri="{FF2B5EF4-FFF2-40B4-BE49-F238E27FC236}">
                  <a16:creationId xmlns:a16="http://schemas.microsoft.com/office/drawing/2014/main" id="{859B0D52-033B-7624-92FA-8AEFEB97B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20">
              <a:extLst>
                <a:ext uri="{FF2B5EF4-FFF2-40B4-BE49-F238E27FC236}">
                  <a16:creationId xmlns:a16="http://schemas.microsoft.com/office/drawing/2014/main" id="{0DF3B13F-31EB-23AB-2886-D5AD4E65F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21">
              <a:extLst>
                <a:ext uri="{FF2B5EF4-FFF2-40B4-BE49-F238E27FC236}">
                  <a16:creationId xmlns:a16="http://schemas.microsoft.com/office/drawing/2014/main" id="{C156ECF2-F221-6A45-1D55-160A5A2BE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Freeform 22">
              <a:extLst>
                <a:ext uri="{FF2B5EF4-FFF2-40B4-BE49-F238E27FC236}">
                  <a16:creationId xmlns:a16="http://schemas.microsoft.com/office/drawing/2014/main" id="{40FB55E2-591F-719D-192F-94EBA8055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7" name="Group 9">
            <a:extLst>
              <a:ext uri="{FF2B5EF4-FFF2-40B4-BE49-F238E27FC236}">
                <a16:creationId xmlns:a16="http://schemas.microsoft.com/office/drawing/2014/main" id="{E5DDB17F-DDF2-9B73-37FB-5CA35F48B45D}"/>
              </a:ext>
            </a:extLst>
          </p:cNvPr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34" name="Freeform 27">
              <a:extLst>
                <a:ext uri="{FF2B5EF4-FFF2-40B4-BE49-F238E27FC236}">
                  <a16:creationId xmlns:a16="http://schemas.microsoft.com/office/drawing/2014/main" id="{0F0613C0-5AD8-7C36-890D-06BD9B3F0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28">
              <a:extLst>
                <a:ext uri="{FF2B5EF4-FFF2-40B4-BE49-F238E27FC236}">
                  <a16:creationId xmlns:a16="http://schemas.microsoft.com/office/drawing/2014/main" id="{C642F905-82B4-6767-4B79-A1C949922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29">
              <a:extLst>
                <a:ext uri="{FF2B5EF4-FFF2-40B4-BE49-F238E27FC236}">
                  <a16:creationId xmlns:a16="http://schemas.microsoft.com/office/drawing/2014/main" id="{8F347F0D-607E-BAB5-0B1F-91A970A5A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30">
              <a:extLst>
                <a:ext uri="{FF2B5EF4-FFF2-40B4-BE49-F238E27FC236}">
                  <a16:creationId xmlns:a16="http://schemas.microsoft.com/office/drawing/2014/main" id="{4DE68BD3-F086-5912-5A3B-7A587C624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31">
              <a:extLst>
                <a:ext uri="{FF2B5EF4-FFF2-40B4-BE49-F238E27FC236}">
                  <a16:creationId xmlns:a16="http://schemas.microsoft.com/office/drawing/2014/main" id="{3D76E012-11C9-F546-8712-A81982429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32">
              <a:extLst>
                <a:ext uri="{FF2B5EF4-FFF2-40B4-BE49-F238E27FC236}">
                  <a16:creationId xmlns:a16="http://schemas.microsoft.com/office/drawing/2014/main" id="{2DC9DA0B-1C05-1DA5-866D-60F4C0D74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33">
              <a:extLst>
                <a:ext uri="{FF2B5EF4-FFF2-40B4-BE49-F238E27FC236}">
                  <a16:creationId xmlns:a16="http://schemas.microsoft.com/office/drawing/2014/main" id="{2DDE82CD-A9F6-2D7E-AC81-373535089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34">
              <a:extLst>
                <a:ext uri="{FF2B5EF4-FFF2-40B4-BE49-F238E27FC236}">
                  <a16:creationId xmlns:a16="http://schemas.microsoft.com/office/drawing/2014/main" id="{19985CCE-90BF-5A33-60BC-B4DB44AF3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35">
              <a:extLst>
                <a:ext uri="{FF2B5EF4-FFF2-40B4-BE49-F238E27FC236}">
                  <a16:creationId xmlns:a16="http://schemas.microsoft.com/office/drawing/2014/main" id="{BC8FAABB-52B4-843C-F8A2-39BE1D287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36">
              <a:extLst>
                <a:ext uri="{FF2B5EF4-FFF2-40B4-BE49-F238E27FC236}">
                  <a16:creationId xmlns:a16="http://schemas.microsoft.com/office/drawing/2014/main" id="{A83E44B5-0CEF-6C48-442A-702D28BA6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37">
              <a:extLst>
                <a:ext uri="{FF2B5EF4-FFF2-40B4-BE49-F238E27FC236}">
                  <a16:creationId xmlns:a16="http://schemas.microsoft.com/office/drawing/2014/main" id="{3B0B0BA5-6D1D-3CD4-56D4-67F2C4705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38">
              <a:extLst>
                <a:ext uri="{FF2B5EF4-FFF2-40B4-BE49-F238E27FC236}">
                  <a16:creationId xmlns:a16="http://schemas.microsoft.com/office/drawing/2014/main" id="{F19A5949-FFB6-C332-54B1-936D6338E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EF4CCC5-2DD8-6441-F757-4CFBBF771FA2}"/>
              </a:ext>
            </a:extLst>
          </p:cNvPr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>
            <a:extLst>
              <a:ext uri="{FF2B5EF4-FFF2-40B4-BE49-F238E27FC236}">
                <a16:creationId xmlns:a16="http://schemas.microsoft.com/office/drawing/2014/main" id="{D18B25AA-D4BE-8953-F546-351A7622AF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Text Placeholder 2">
            <a:extLst>
              <a:ext uri="{FF2B5EF4-FFF2-40B4-BE49-F238E27FC236}">
                <a16:creationId xmlns:a16="http://schemas.microsoft.com/office/drawing/2014/main" id="{5127BA7E-5AE9-08ED-0E6A-20772ACE43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9B9C3-B390-B58C-339F-596805086E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816C5D-5BE7-499D-A2B3-57E6215A9684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E22A4-1518-E4B3-7112-0483DFA5CE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09002-7996-F79A-935A-47D945A42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2000" smtClean="0">
                <a:solidFill>
                  <a:srgbClr val="FEFFFF"/>
                </a:solidFill>
                <a:latin typeface="+mn-lt"/>
              </a:defRPr>
            </a:lvl1pPr>
          </a:lstStyle>
          <a:p>
            <a:pPr>
              <a:defRPr/>
            </a:pPr>
            <a:fld id="{DC7939EE-EAF2-46F6-AD8B-F95AE1E41D11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library.livresq.com/browse/public&amp;search=Istorie" TargetMode="External"/><Relationship Id="rId13" Type="http://schemas.openxmlformats.org/officeDocument/2006/relationships/hyperlink" Target="https://www.educred.ro/resurse-cred/" TargetMode="External"/><Relationship Id="rId3" Type="http://schemas.openxmlformats.org/officeDocument/2006/relationships/hyperlink" Target="https://digitaledu.ro/resurse-educationale-deschise/" TargetMode="External"/><Relationship Id="rId7" Type="http://schemas.openxmlformats.org/officeDocument/2006/relationships/hyperlink" Target="https://learningapps.org/" TargetMode="External"/><Relationship Id="rId12" Type="http://schemas.openxmlformats.org/officeDocument/2006/relationships/hyperlink" Target="https://www.didactic.ro/" TargetMode="External"/><Relationship Id="rId2" Type="http://schemas.openxmlformats.org/officeDocument/2006/relationships/hyperlink" Target="https://classroom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istoriana.eu/learning-activity" TargetMode="External"/><Relationship Id="rId11" Type="http://schemas.openxmlformats.org/officeDocument/2006/relationships/hyperlink" Target="https://www.consilium.europa.eu/ro/documents-publications/educational-resources" TargetMode="External"/><Relationship Id="rId5" Type="http://schemas.openxmlformats.org/officeDocument/2006/relationships/hyperlink" Target="https://eduacces.ro/ro" TargetMode="External"/><Relationship Id="rId15" Type="http://schemas.openxmlformats.org/officeDocument/2006/relationships/hyperlink" Target="http://isjiasi.ro/documente/activitati%20extrascolare/Ghid%20istorie_Calatorim%20de%20%20acasa.pdf" TargetMode="External"/><Relationship Id="rId10" Type="http://schemas.openxmlformats.org/officeDocument/2006/relationships/hyperlink" Target="https://ro.wikipedia.org/" TargetMode="External"/><Relationship Id="rId4" Type="http://schemas.openxmlformats.org/officeDocument/2006/relationships/hyperlink" Target="https://docs.google.com/forms" TargetMode="External"/><Relationship Id="rId9" Type="http://schemas.openxmlformats.org/officeDocument/2006/relationships/hyperlink" Target="https://red.ismb.ro/" TargetMode="External"/><Relationship Id="rId14" Type="http://schemas.openxmlformats.org/officeDocument/2006/relationships/hyperlink" Target="https://www.ise.ro/ghid-practic-de-resurse-educationale-si-digitale-pentru-instruire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9D5F1-A084-DCF2-86FA-1388BA529A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1275" y="1252538"/>
            <a:ext cx="10167938" cy="3890962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br>
              <a:rPr lang="ro-RO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o-RO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o-RO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o-RO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REPERE METODOLOGICE </a:t>
            </a:r>
            <a:br>
              <a:rPr lang="ro-RO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PENTRU APLICAREA CURRICULUMULUI </a:t>
            </a:r>
            <a:br>
              <a:rPr lang="ro-RO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LA CLASA  a XI-a </a:t>
            </a:r>
            <a:br>
              <a:rPr lang="ro-RO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ÎN ANUL ȘCOLAR 2023-2024</a:t>
            </a:r>
            <a:br>
              <a:rPr lang="ro-RO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o-RO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35" name="Subtitle 2">
            <a:extLst>
              <a:ext uri="{FF2B5EF4-FFF2-40B4-BE49-F238E27FC236}">
                <a16:creationId xmlns:a16="http://schemas.microsoft.com/office/drawing/2014/main" id="{F7132C6B-D05E-E693-8952-154560EB31C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95723" y="5143500"/>
            <a:ext cx="7197725" cy="1404937"/>
          </a:xfrm>
        </p:spPr>
        <p:txBody>
          <a:bodyPr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en-US" sz="4000" b="1" dirty="0">
                <a:solidFill>
                  <a:schemeClr val="accent1"/>
                </a:solidFill>
              </a:rPr>
              <a:t>ISTORIE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9DFC05-EEF1-9BF4-D069-DE0B6893352D}"/>
              </a:ext>
            </a:extLst>
          </p:cNvPr>
          <p:cNvSpPr txBox="1"/>
          <p:nvPr/>
        </p:nvSpPr>
        <p:spPr>
          <a:xfrm>
            <a:off x="3346072" y="366152"/>
            <a:ext cx="6098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BBB59"/>
              </a:buClr>
              <a:buSzPct val="70000"/>
              <a:buFont typeface="Wingdings 2" panose="05020102010507070707" pitchFamily="18" charset="2"/>
              <a:buNone/>
            </a:pPr>
            <a:r>
              <a:rPr kumimoji="0" lang="en-US" altLang="en-US" sz="1800" b="1" i="0" u="none" strike="noStrike" kern="1200" cap="none" spc="0" normalizeH="0" baseline="0" noProof="1">
                <a:solidFill>
                  <a:srgbClr val="00206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Consf</a:t>
            </a:r>
            <a:r>
              <a:rPr kumimoji="0" lang="ro-RO" altLang="en-US" sz="1800" b="1" i="0" u="none" strike="noStrike" kern="1200" cap="none" spc="0" normalizeH="0" baseline="0" noProof="1">
                <a:solidFill>
                  <a:srgbClr val="00206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ătuirile cadrelor didactice din județul Mureș care predau Istoria și disciplinele socio-umane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20D1C-5780-34C1-2965-3F11AD9A2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395" y="0"/>
            <a:ext cx="10131425" cy="78794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SECȚIUNEA A II-A </a:t>
            </a:r>
            <a:br>
              <a:rPr lang="ro-RO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ORIENTAREA PROCESULUI EDUCATIV LA DISCIPLINA ISTORIE, ÎN VEDEREA ATINGERII DE ȚINTE ȘI OBIECTIVE STABILITE PRIN DOCUMENTE DE POLITICĂ EDUCAȚIONALĂ/METODOLOGII</a:t>
            </a:r>
            <a:br>
              <a:rPr lang="ro-RO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o-RO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7651" name="Content Placeholder 3">
            <a:extLst>
              <a:ext uri="{FF2B5EF4-FFF2-40B4-BE49-F238E27FC236}">
                <a16:creationId xmlns:a16="http://schemas.microsoft.com/office/drawing/2014/main" id="{2A03B048-CC6C-FEB3-B415-127A2FC375A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24150" y="865763"/>
            <a:ext cx="9102166" cy="5992238"/>
          </a:xfrm>
          <a:ln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AA95D388-871F-1D61-3836-AB1158D44C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54125" y="93663"/>
            <a:ext cx="3355975" cy="739775"/>
          </a:xfrm>
        </p:spPr>
        <p:txBody>
          <a:bodyPr/>
          <a:lstStyle/>
          <a:p>
            <a:r>
              <a:rPr lang="ro-RO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SECȚIUNEA A II-A</a:t>
            </a:r>
            <a:endParaRPr lang="ro-RO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5" name="Content Placeholder 3">
            <a:extLst>
              <a:ext uri="{FF2B5EF4-FFF2-40B4-BE49-F238E27FC236}">
                <a16:creationId xmlns:a16="http://schemas.microsoft.com/office/drawing/2014/main" id="{E4B5D3B3-7B05-8503-6542-F895DAF5595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28738"/>
            <a:ext cx="4610100" cy="2367773"/>
          </a:xfrm>
          <a:ln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8676" name="Picture 4">
            <a:extLst>
              <a:ext uri="{FF2B5EF4-FFF2-40B4-BE49-F238E27FC236}">
                <a16:creationId xmlns:a16="http://schemas.microsoft.com/office/drawing/2014/main" id="{F9317D8F-B586-0634-7036-9337F37392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413" y="463550"/>
            <a:ext cx="7494587" cy="621597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2FE5D-6E69-DEB7-76E0-10CB40785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713" y="138113"/>
            <a:ext cx="10152062" cy="10017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SECȚIUNEA A III-A</a:t>
            </a:r>
            <a:br>
              <a:rPr lang="ro-RO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VALORIZAREA DE OPORTUNITĂȚI ASIGURATE PRIN PROIECTELE ȘI PROGRAMELE MINISTERULUI EDUCAȚIEI</a:t>
            </a:r>
            <a:br>
              <a:rPr lang="ro-RO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o-RO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6B91B823-8865-CF8C-D6C3-4DEC3AFF82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374775" y="1298575"/>
            <a:ext cx="10541000" cy="5421313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o-RO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Discipline opționale din oferta națională care completează curriculumul obligatoriu</a:t>
            </a:r>
            <a:r>
              <a:rPr lang="ro-RO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o-RO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Oferta de cursuri opționale, propuse la clasa a XI-a, contribuie la atingerea competențelor cheie europene, la aprofundarea unor competențe prezente în programa de Bacalaureat-disciplina Istorie, la creșterea interesului pentru studiul istoriei, la o bună înțelegere a evenimentelor și a fenomenelor istorice desfășurate în perioada secolului al XX-lea:</a:t>
            </a:r>
          </a:p>
          <a:p>
            <a:pPr marL="0" indent="0" algn="just">
              <a:lnSpc>
                <a:spcPct val="80000"/>
              </a:lnSpc>
            </a:pPr>
            <a:r>
              <a:rPr lang="ro-RO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Migraţiile contemporane – secolele XX şi XXI. Vorbind cu şi despre migranţi</a:t>
            </a:r>
            <a:r>
              <a:rPr lang="ro-RO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clasele a XI a și a XII a, Ordinul Ministerului Educației și Cercetării, nr. 3170/30.01.2006;</a:t>
            </a:r>
          </a:p>
          <a:p>
            <a:pPr marL="0" indent="0" algn="just">
              <a:lnSpc>
                <a:spcPct val="80000"/>
              </a:lnSpc>
            </a:pPr>
            <a:r>
              <a:rPr lang="ro-RO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O istorie a comunismului din România</a:t>
            </a:r>
            <a:r>
              <a:rPr lang="ro-RO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clasele a XI a și a XII a, Ordinul Ministerului Educaţiei, Cercetării şi Tineretului, nr. 4699/07.07.2008;</a:t>
            </a:r>
          </a:p>
          <a:p>
            <a:pPr marL="0" indent="0" algn="just">
              <a:lnSpc>
                <a:spcPct val="80000"/>
              </a:lnSpc>
            </a:pPr>
            <a:r>
              <a:rPr lang="ro-RO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Istoria monarhiei în România (1866-1947)</a:t>
            </a:r>
            <a:r>
              <a:rPr lang="ro-RO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clasele a XI-a – a XII-a, Ordinul Ministerului Educaţiei, Cercetării, Tineretului şi Sportului nr. 3793/24.04.2012; </a:t>
            </a:r>
          </a:p>
          <a:p>
            <a:pPr marL="0" indent="0" algn="just">
              <a:lnSpc>
                <a:spcPct val="80000"/>
              </a:lnSpc>
            </a:pPr>
            <a:r>
              <a:rPr lang="ro-RO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Istorie orală: Istorie trăită – istorie povestită</a:t>
            </a:r>
            <a:r>
              <a:rPr lang="ro-RO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învățământ gimnazial și liceal, Ordinul Ministerului Educației, Cercetării, Tineretului și Sportului, Nr.5909/28.09.2012</a:t>
            </a:r>
          </a:p>
          <a:p>
            <a:pPr marL="0" indent="0" algn="just">
              <a:lnSpc>
                <a:spcPct val="80000"/>
              </a:lnSpc>
            </a:pPr>
            <a:r>
              <a:rPr lang="ro-RO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Istoria recentă a României</a:t>
            </a:r>
            <a:r>
              <a:rPr lang="ro-RO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clasele a XI a și a XII a, Ordinul Ministerului Educaţiei Naționale şi Cercetării Ştiinţifice nr. 3720/29.04.2016; </a:t>
            </a:r>
          </a:p>
          <a:p>
            <a:pPr marL="0" indent="0" algn="just">
              <a:lnSpc>
                <a:spcPct val="80000"/>
              </a:lnSpc>
            </a:pPr>
            <a:r>
              <a:rPr lang="ro-RO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România în epoca Primului Război Mondial 1914-1920</a:t>
            </a:r>
            <a:r>
              <a:rPr lang="ro-RO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clasele a XI-a și a XII-a, Ordinul Ministerului Educaţiei Naționale nr. 4243/28.06.2017;</a:t>
            </a:r>
          </a:p>
          <a:p>
            <a:pPr marL="0" indent="0" algn="just">
              <a:lnSpc>
                <a:spcPct val="80000"/>
              </a:lnSpc>
            </a:pPr>
            <a:r>
              <a:rPr lang="ro-RO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Români care au marcat cultura și civilizația lumii</a:t>
            </a:r>
            <a:r>
              <a:rPr lang="ro-RO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clasele a IX-a/a X-a/a XI-a, Ordinul Ministerului Educației nr. 3891/20.04.2023 </a:t>
            </a:r>
            <a:endParaRPr lang="ro-RO" altLang="en-US" sz="1700"/>
          </a:p>
          <a:p>
            <a:pPr marL="0" indent="0">
              <a:lnSpc>
                <a:spcPct val="80000"/>
              </a:lnSpc>
            </a:pPr>
            <a:endParaRPr lang="ro-RO" altLang="en-US" sz="17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D78A35D0-3002-E024-1825-0C1EAB82F7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62125" y="273050"/>
            <a:ext cx="3105150" cy="728663"/>
          </a:xfrm>
        </p:spPr>
        <p:txBody>
          <a:bodyPr/>
          <a:lstStyle/>
          <a:p>
            <a:r>
              <a:rPr lang="ro-RO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SECȚIUNEA A III-A</a:t>
            </a:r>
            <a:endParaRPr lang="ro-RO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25EDF-54F3-A42D-861A-18F252562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1513" y="960438"/>
            <a:ext cx="9974262" cy="5624512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o-RO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Ghiduri și resurse educaționale deschise (RED) elaborate în cadrul proiectelor CRED și PROF</a:t>
            </a:r>
            <a:endParaRPr lang="ro-RO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o-RO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Exemple de Resurse Educaționale Deschise (RED)</a:t>
            </a:r>
            <a:endParaRPr lang="ro-RO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https://classroom.google.com/</a:t>
            </a:r>
            <a:endParaRPr lang="ro-RO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https://digitaledu.ro/resurse-educationale-deschise/</a:t>
            </a:r>
            <a:endParaRPr lang="ro-RO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https://docs.google.com/forms</a:t>
            </a:r>
            <a:endParaRPr lang="ro-RO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https://eduacces.ro/ro</a:t>
            </a:r>
            <a:endParaRPr lang="ro-RO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https://historiana.eu/learning-activity</a:t>
            </a:r>
            <a:r>
              <a:rPr lang="ro-RO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https://learningapps.org</a:t>
            </a:r>
            <a:endParaRPr lang="ro-RO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https://library.livresq.com/browse/public&amp;search=Istorie</a:t>
            </a:r>
            <a:endParaRPr lang="ro-RO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https://red.ismb.ro</a:t>
            </a:r>
            <a:r>
              <a:rPr lang="ro-RO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RED/ Inspectoratele Școlare Județene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https://ro.wikipedia.org</a:t>
            </a:r>
            <a:endParaRPr lang="ro-RO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https://www.consilium.europa.eu/ro/documents-publications/educational-resources</a:t>
            </a:r>
            <a:endParaRPr lang="ro-RO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https://www.didactic.ro</a:t>
            </a:r>
            <a:r>
              <a:rPr lang="ro-RO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https://www.educred.ro/resurse-cred/</a:t>
            </a:r>
            <a:endParaRPr lang="ro-RO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https://www.ise.ro/ghid-practic-de-resurse-educationale-si-digitale-pentru-instruire</a:t>
            </a:r>
            <a:endParaRPr lang="ro-RO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http://isjiasi.ro/documente/activitati%20extrascolare/Ghid%20istorie_Calatorim%20de%20%20acasa.pdf</a:t>
            </a:r>
            <a:r>
              <a:rPr lang="ro-RO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(pp. 28-30)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ro-RO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ro-RO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504DF8C1-6C95-0F5A-7E37-053013992B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0987" y="126461"/>
            <a:ext cx="11751013" cy="696136"/>
          </a:xfrm>
        </p:spPr>
        <p:txBody>
          <a:bodyPr/>
          <a:lstStyle/>
          <a:p>
            <a:r>
              <a:rPr lang="ro-RO" alt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SECȚIUNEA A IV-A  - Bibliografie selective/Resurse educaționale deschise (RED)/Referințe web</a:t>
            </a:r>
            <a:br>
              <a:rPr lang="ro-RO" altLang="en-US" dirty="0"/>
            </a:br>
            <a:endParaRPr lang="ro-RO" altLang="en-US" dirty="0"/>
          </a:p>
        </p:txBody>
      </p:sp>
      <p:pic>
        <p:nvPicPr>
          <p:cNvPr id="31747" name="Content Placeholder 3">
            <a:extLst>
              <a:ext uri="{FF2B5EF4-FFF2-40B4-BE49-F238E27FC236}">
                <a16:creationId xmlns:a16="http://schemas.microsoft.com/office/drawing/2014/main" id="{B714CB09-BF8E-A422-087F-805C2B98289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0400" y="1096148"/>
            <a:ext cx="8618419" cy="5635391"/>
          </a:xfr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624EBA4D-7C8B-EF57-1E24-0B88C03345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39875" y="352425"/>
            <a:ext cx="9810750" cy="998538"/>
          </a:xfrm>
        </p:spPr>
        <p:txBody>
          <a:bodyPr/>
          <a:lstStyle/>
          <a:p>
            <a:pPr algn="ctr"/>
            <a:r>
              <a: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CUPRINS</a:t>
            </a:r>
            <a:endParaRPr lang="ro-RO" altLang="en-US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6A1C7E-00F6-01D5-34F7-3FF75FD6D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513" y="1560513"/>
            <a:ext cx="10279062" cy="4987925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o-RO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SECȚIUNEA I</a:t>
            </a: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o-RO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PREMISE PENTRU APLICAREA CURRICULUMULUI LA CLASA A XI-A ÎN ANUL ȘCOLAR 2023-2024</a:t>
            </a: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o-RO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SECȚIUNEA A II-A </a:t>
            </a:r>
            <a:endParaRPr lang="ro-RO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o-RO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ORIENTAREA PROCESULUI EDUCATIV LA DISCIPLINA ISTORIE, ÎN VEDEREA ATINGERII DE ȚINTE ȘI OBIECTIVE STABILITE PRIN DOCUMENTE DE POLITICĂ EDUCAȚIONALĂ/METODOLOGII</a:t>
            </a:r>
            <a:endParaRPr lang="ro-RO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o-RO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SECȚIUNEA A III-A</a:t>
            </a:r>
            <a:endParaRPr lang="ro-RO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o-RO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VALORIZAREA DE OPORTUNITĂȚI ASIGURATE PRIN PROIECTELE ȘI PROGRAMELE MINISTERULUI EDUCAȚIEI</a:t>
            </a:r>
            <a:endParaRPr lang="ro-RO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o-RO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SECȚIUNEA A IV-A </a:t>
            </a:r>
            <a:endParaRPr lang="ro-RO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lnSpc>
                <a:spcPct val="90000"/>
              </a:lnSpc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o-RO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Bibliografie selective/Resurse educaționale deschise (RED)/Referințe web</a:t>
            </a:r>
            <a:endParaRPr lang="ro-RO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br>
              <a:rPr lang="ro-RO" alt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ro-RO" alt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ro-RO" alt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o-RO" altLang="en-US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BEBDC-B8EC-7CD2-C842-749D0A438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888" y="655638"/>
            <a:ext cx="9920287" cy="609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ro-RO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o-RO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o-RO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SECȚIUNEA I </a:t>
            </a:r>
            <a:br>
              <a:rPr lang="ro-RO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o-RO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C4463884-B8DA-3331-0315-DF3980E9FB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71625" y="1987550"/>
            <a:ext cx="10442575" cy="505301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ro-RO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PREMISE PENTRU APLICAREA CURRICULUMULUI LA CLASA A XI-A ÎN ANUL ȘCOLAR 2023-2024  </a:t>
            </a:r>
            <a:endParaRPr lang="ro-RO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ro-RO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Recomandări privind specificul disciplinei Istorie pentru clasa a XI-a </a:t>
            </a:r>
          </a:p>
          <a:p>
            <a:pPr marL="0" indent="0"/>
            <a:r>
              <a:rPr lang="ro-RO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Rolul disciplinei în dezvoltarea celor opt competențe cheie europene cu trimiteri la profilul de formare al absolventului</a:t>
            </a:r>
          </a:p>
          <a:p>
            <a:pPr marL="0" indent="0"/>
            <a:r>
              <a:rPr lang="ro-RO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Structura anului școlar 2023-2024. Noutăți în organizarea procesului de predare-învățare-evaluare  </a:t>
            </a:r>
          </a:p>
          <a:p>
            <a:pPr marL="0" indent="0"/>
            <a:r>
              <a:rPr lang="ro-RO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Modele de planificări calendaristice </a:t>
            </a:r>
          </a:p>
          <a:p>
            <a:pPr marL="0" indent="0"/>
            <a:r>
              <a:rPr lang="ro-RO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Detalierea unor activități de învățare pentru Competențe Generale/Competență Specifică</a:t>
            </a:r>
            <a:br>
              <a:rPr lang="ro-RO" altLang="en-US" sz="2400"/>
            </a:br>
            <a:endParaRPr lang="ro-RO" alt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3ECA2-0EAD-A4A5-ED9F-30477B4B5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2450" y="263525"/>
            <a:ext cx="10369550" cy="11541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2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Rolul disciplinei în dezvoltarea celor opt competențe cheie europene cu trimiteri la profilul de formare al absolventului</a:t>
            </a:r>
            <a:br>
              <a:rPr lang="ro-RO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o-RO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1507" name="Content Placeholder 3">
            <a:extLst>
              <a:ext uri="{FF2B5EF4-FFF2-40B4-BE49-F238E27FC236}">
                <a16:creationId xmlns:a16="http://schemas.microsoft.com/office/drawing/2014/main" id="{50508DC6-A62B-5137-A5AC-8876F2F4E77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03725" y="1417638"/>
            <a:ext cx="6977063" cy="5310187"/>
          </a:xfrm>
          <a:ln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5A7D0-667B-95BC-3E9A-1C4E70792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4188" y="111125"/>
            <a:ext cx="10131425" cy="5826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SECȚIUNEA I</a:t>
            </a:r>
            <a:r>
              <a:rPr lang="ro-RO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o-RO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CA843B73-39C3-CC41-5028-5164912D04D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644775" y="960438"/>
            <a:ext cx="9240838" cy="5495925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o-RO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Programe școlare în vigoare în anul școlar 2023-2024</a:t>
            </a:r>
            <a:endParaRPr lang="ro-RO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</a:pPr>
            <a:r>
              <a:rPr lang="ro-RO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Pentru clasa a XI-a este în vigoare Anexa nr.3 la OMECI Nr. 5099 din 09.09.2009;</a:t>
            </a:r>
          </a:p>
          <a:p>
            <a:pPr marL="0" indent="0">
              <a:lnSpc>
                <a:spcPct val="80000"/>
              </a:lnSpc>
            </a:pPr>
            <a:r>
              <a:rPr lang="ro-RO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Programa școlară pentru clasa a XI-a aflată în vigoare are o structură asemănătoare cu programele școlare pentru clasele a X-a și a IX-a, aflate în vigoare. (OMECT nr. 3458/ 09.03.2004, cls a IX-a, OMEC nr. 4598 / 31.08.2004, cls a X-a)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Programele școlare amintite au  aceeași structură și anume:</a:t>
            </a:r>
          </a:p>
          <a:p>
            <a:pPr marL="0" indent="0">
              <a:lnSpc>
                <a:spcPct val="80000"/>
              </a:lnSpc>
            </a:pP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o-RO" altLang="en-US" sz="1500" b="1">
                <a:latin typeface="Times New Roman" panose="02020603050405020304" pitchFamily="18" charset="0"/>
                <a:cs typeface="Times New Roman" panose="02020603050405020304" pitchFamily="18" charset="0"/>
              </a:rPr>
              <a:t>Competențe generale</a:t>
            </a: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80000"/>
              </a:lnSpc>
            </a:pP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o-RO" altLang="en-US" sz="1500" b="1">
                <a:latin typeface="Times New Roman" panose="02020603050405020304" pitchFamily="18" charset="0"/>
                <a:cs typeface="Times New Roman" panose="02020603050405020304" pitchFamily="18" charset="0"/>
              </a:rPr>
              <a:t> Valori și atitudini;</a:t>
            </a:r>
            <a:endParaRPr lang="ro-RO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</a:pP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3. C</a:t>
            </a:r>
            <a:r>
              <a:rPr lang="ro-RO" altLang="en-US" sz="1500" b="1">
                <a:latin typeface="Times New Roman" panose="02020603050405020304" pitchFamily="18" charset="0"/>
                <a:cs typeface="Times New Roman" panose="02020603050405020304" pitchFamily="18" charset="0"/>
              </a:rPr>
              <a:t>ompetențe specifice</a:t>
            </a: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80000"/>
              </a:lnSpc>
            </a:pP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o-RO" altLang="en-US" sz="1500" b="1">
                <a:latin typeface="Times New Roman" panose="02020603050405020304" pitchFamily="18" charset="0"/>
                <a:cs typeface="Times New Roman" panose="02020603050405020304" pitchFamily="18" charset="0"/>
              </a:rPr>
              <a:t>Conținuturile</a:t>
            </a: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 structurate asemănător din punct de vedere al domeniilor: 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 - Popoare și spații istorice;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 - Oamenii, societatea și lumea ideilor;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 - Religia și viața religioasă; 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 - Statul și politica;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 - Relațiile internaționale;</a:t>
            </a:r>
          </a:p>
          <a:p>
            <a:pPr marL="0" indent="0">
              <a:lnSpc>
                <a:spcPct val="80000"/>
              </a:lnSpc>
            </a:pP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5. Există </a:t>
            </a:r>
            <a:r>
              <a:rPr lang="ro-RO" altLang="en-US" sz="1500" b="1">
                <a:latin typeface="Times New Roman" panose="02020603050405020304" pitchFamily="18" charset="0"/>
                <a:cs typeface="Times New Roman" panose="02020603050405020304" pitchFamily="18" charset="0"/>
              </a:rPr>
              <a:t>Notă de prezentare</a:t>
            </a: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 pentru fiecare dintre programe;</a:t>
            </a:r>
          </a:p>
          <a:p>
            <a:pPr marL="0" indent="0">
              <a:lnSpc>
                <a:spcPct val="80000"/>
              </a:lnSpc>
            </a:pPr>
            <a:r>
              <a:rPr lang="ro-RO" altLang="en-US" sz="150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o-RO" altLang="en-US" sz="1500" b="1">
                <a:latin typeface="Times New Roman" panose="02020603050405020304" pitchFamily="18" charset="0"/>
                <a:cs typeface="Times New Roman" panose="02020603050405020304" pitchFamily="18" charset="0"/>
              </a:rPr>
              <a:t>Sugestii metodologice.</a:t>
            </a:r>
            <a:endParaRPr lang="ro-RO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 typeface="Wingdings 3" panose="05040102010807070707" pitchFamily="18" charset="2"/>
              <a:buNone/>
            </a:pPr>
            <a:endParaRPr lang="ro-RO" altLang="en-US" sz="1500"/>
          </a:p>
          <a:p>
            <a:pPr marL="0" indent="0">
              <a:lnSpc>
                <a:spcPct val="80000"/>
              </a:lnSpc>
            </a:pPr>
            <a:endParaRPr lang="ro-RO" altLang="en-US" sz="1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Content Placeholder 3">
            <a:extLst>
              <a:ext uri="{FF2B5EF4-FFF2-40B4-BE49-F238E27FC236}">
                <a16:creationId xmlns:a16="http://schemas.microsoft.com/office/drawing/2014/main" id="{3FD87379-BD0C-7396-09F0-D63D37C2D89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4488" y="1341438"/>
            <a:ext cx="10312400" cy="4987925"/>
          </a:xfrm>
          <a:ln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Content Placeholder 3">
            <a:extLst>
              <a:ext uri="{FF2B5EF4-FFF2-40B4-BE49-F238E27FC236}">
                <a16:creationId xmlns:a16="http://schemas.microsoft.com/office/drawing/2014/main" id="{65FB5738-3D08-FBB6-A3AD-F4C6FDABF68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2650" y="447675"/>
            <a:ext cx="9491663" cy="6149975"/>
          </a:xfrm>
          <a:ln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Content Placeholder 3">
            <a:extLst>
              <a:ext uri="{FF2B5EF4-FFF2-40B4-BE49-F238E27FC236}">
                <a16:creationId xmlns:a16="http://schemas.microsoft.com/office/drawing/2014/main" id="{F7E30C0E-8F8A-F40B-F359-F2394DD9EE4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36663" y="1455738"/>
            <a:ext cx="10844212" cy="4959350"/>
          </a:xfrm>
          <a:ln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>
            <a:extLst>
              <a:ext uri="{FF2B5EF4-FFF2-40B4-BE49-F238E27FC236}">
                <a16:creationId xmlns:a16="http://schemas.microsoft.com/office/drawing/2014/main" id="{BD310F14-3F0A-394E-DBDF-4E4A837BF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226175" cy="1524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4">
            <a:extLst>
              <a:ext uri="{FF2B5EF4-FFF2-40B4-BE49-F238E27FC236}">
                <a16:creationId xmlns:a16="http://schemas.microsoft.com/office/drawing/2014/main" id="{383072D9-1869-0DB5-6A04-E32329785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1229"/>
            <a:ext cx="6226174" cy="2060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5">
            <a:extLst>
              <a:ext uri="{FF2B5EF4-FFF2-40B4-BE49-F238E27FC236}">
                <a16:creationId xmlns:a16="http://schemas.microsoft.com/office/drawing/2014/main" id="{0A1EA0DD-1B3D-275B-6B27-C59EE0B62F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9034"/>
            <a:ext cx="6226174" cy="2560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6">
            <a:extLst>
              <a:ext uri="{FF2B5EF4-FFF2-40B4-BE49-F238E27FC236}">
                <a16:creationId xmlns:a16="http://schemas.microsoft.com/office/drawing/2014/main" id="{B3395ED4-B5AF-2FFD-D27B-435E364FA5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038" y="1121079"/>
            <a:ext cx="5894962" cy="3567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145</TotalTime>
  <Words>850</Words>
  <Application>Microsoft Office PowerPoint</Application>
  <PresentationFormat>Ecran lat</PresentationFormat>
  <Paragraphs>69</Paragraphs>
  <Slides>14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14</vt:i4>
      </vt:variant>
    </vt:vector>
  </HeadingPairs>
  <TitlesOfParts>
    <vt:vector size="20" baseType="lpstr">
      <vt:lpstr>Arial</vt:lpstr>
      <vt:lpstr>Century Gothic</vt:lpstr>
      <vt:lpstr>Times New Roman</vt:lpstr>
      <vt:lpstr>Wingdings 2</vt:lpstr>
      <vt:lpstr>Wingdings 3</vt:lpstr>
      <vt:lpstr>Wisp</vt:lpstr>
      <vt:lpstr>   REPERE METODOLOGICE  PENTRU APLICAREA CURRICULUMULUI        LA CLASA  a XI-a        ÎN ANUL ȘCOLAR 2023-2024 </vt:lpstr>
      <vt:lpstr>CUPRINS</vt:lpstr>
      <vt:lpstr>  SECȚIUNEA I  </vt:lpstr>
      <vt:lpstr>Rolul disciplinei în dezvoltarea celor opt competențe cheie europene cu trimiteri la profilul de formare al absolventului </vt:lpstr>
      <vt:lpstr>SECȚIUNEA I </vt:lpstr>
      <vt:lpstr>Prezentare PowerPoint</vt:lpstr>
      <vt:lpstr>Prezentare PowerPoint</vt:lpstr>
      <vt:lpstr>Prezentare PowerPoint</vt:lpstr>
      <vt:lpstr>Prezentare PowerPoint</vt:lpstr>
      <vt:lpstr>SECȚIUNEA A II-A  ORIENTAREA PROCESULUI EDUCATIV LA DISCIPLINA ISTORIE, ÎN VEDEREA ATINGERII DE ȚINTE ȘI OBIECTIVE STABILITE PRIN DOCUMENTE DE POLITICĂ EDUCAȚIONALĂ/METODOLOGII </vt:lpstr>
      <vt:lpstr>SECȚIUNEA A II-A</vt:lpstr>
      <vt:lpstr>SECȚIUNEA A III-A VALORIZAREA DE OPORTUNITĂȚI ASIGURATE PRIN PROIECTELE ȘI PROGRAMELE MINISTERULUI EDUCAȚIEI </vt:lpstr>
      <vt:lpstr>SECȚIUNEA A III-A</vt:lpstr>
      <vt:lpstr>SECȚIUNEA A IV-A  - Bibliografie selective/Resurse educaționale deschise (RED)/Referințe web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REPERE METODOLOGICE  PENTRU APLICAREA CURRICULUMULUI LA CLASA  a XI-a  ÎN ANUL ȘCOLAR 2023-2024</dc:title>
  <dc:creator>Mirela</dc:creator>
  <cp:lastModifiedBy>Antoniu-Ioan Berar</cp:lastModifiedBy>
  <cp:revision>10</cp:revision>
  <dcterms:created xsi:type="dcterms:W3CDTF">2023-09-07T13:50:20Z</dcterms:created>
  <dcterms:modified xsi:type="dcterms:W3CDTF">2023-09-19T12:20:24Z</dcterms:modified>
</cp:coreProperties>
</file>